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embeddedFontLst>
    <p:embeddedFont>
      <p:font typeface="Helvetica Neue"/>
      <p:regular r:id="rId12"/>
      <p:bold r:id="rId13"/>
      <p:italic r:id="rId14"/>
      <p:bold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HelveticaNeue-bold.fntdata"/><Relationship Id="rId12" Type="http://schemas.openxmlformats.org/officeDocument/2006/relationships/font" Target="fonts/HelveticaNeue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boldItalic.fntdata"/><Relationship Id="rId14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f0b18f9b6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f0b18f9b6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f0b18f9b67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f0b18f9b67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6f7313e2d2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6f7313e2d2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36f7313e2d2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36f7313e2d2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36f7313e2d2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36f7313e2d2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528450"/>
            <a:ext cx="8055300" cy="408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I’ve been a traveler on a lonesome road.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Its winding has drawn me away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so far from home.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turn my footsteps, and hurry on.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But still at the end of the day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am so alone.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1094850"/>
            <a:ext cx="7630200" cy="29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So, love come take me home.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Show me the way.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I’ve wandered far too long,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Love come take me home to stay.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528450"/>
            <a:ext cx="7630200" cy="408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One day I’ll find an open door,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open arms inviting me in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to belong once more.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touch, a smile, a friendly face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150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Will make strangers family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that welcome place.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875" y="1094850"/>
            <a:ext cx="7630200" cy="29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So, love come take me home.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Show me the way.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I’ve wandered far too long,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Love come take me home to stay.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7"/>
          <p:cNvSpPr txBox="1"/>
          <p:nvPr/>
        </p:nvSpPr>
        <p:spPr>
          <a:xfrm>
            <a:off x="1028875" y="528450"/>
            <a:ext cx="8047500" cy="408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 more a traveler, no more to roam,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circle created by love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will be my home.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We’ll share that circle and open it wide,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 all weary wandering souls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can be safe inside.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9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8"/>
          <p:cNvSpPr txBox="1"/>
          <p:nvPr/>
        </p:nvSpPr>
        <p:spPr>
          <a:xfrm>
            <a:off x="1028875" y="1094850"/>
            <a:ext cx="7630200" cy="29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So, love come take me home.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Show me the way.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I’ve wandered far too long,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Love come take me home to stay.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